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0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9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1959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8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3096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5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8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21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9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92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5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1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4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33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2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7293F-DAFB-40A3-8CF5-DEF74277D6AC}" type="datetimeFigureOut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4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1466280"/>
            <a:ext cx="7766936" cy="1646302"/>
          </a:xfrm>
        </p:spPr>
        <p:txBody>
          <a:bodyPr/>
          <a:lstStyle/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Лабораторная работа №2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Подлесный Иван Сергеевич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НКНбд-01-21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877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8. Настройка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Liberation Serif"/>
              </a:rPr>
              <a:t>gh</a:t>
            </a:r>
            <a:endParaRPr lang="en-US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22" name="Рисунок 31">
            <a:extLst>
              <a:ext uri="{FF2B5EF4-FFF2-40B4-BE49-F238E27FC236}">
                <a16:creationId xmlns:a16="http://schemas.microsoft.com/office/drawing/2014/main" id="{C3009246-72E7-4354-942D-7900A426B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50" y="1429105"/>
            <a:ext cx="9252423" cy="520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0048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3" y="156237"/>
            <a:ext cx="8596668" cy="1320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4168" y="902009"/>
            <a:ext cx="10324041" cy="4917412"/>
          </a:xfrm>
        </p:spPr>
        <p:txBody>
          <a:bodyPr>
            <a:normAutofit/>
          </a:bodyPr>
          <a:lstStyle/>
          <a:p>
            <a:pPr algn="l" latinLnBrk="0">
              <a:lnSpc>
                <a:spcPct val="150000"/>
              </a:lnSpc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9.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Создание репозитория на основе курса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Рисунок 33">
            <a:extLst>
              <a:ext uri="{FF2B5EF4-FFF2-40B4-BE49-F238E27FC236}">
                <a16:creationId xmlns:a16="http://schemas.microsoft.com/office/drawing/2014/main" id="{9A85A224-622B-4C6E-9545-A36EB7D17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932" y="1449752"/>
            <a:ext cx="9061365" cy="5097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1691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3" y="156237"/>
            <a:ext cx="8596668" cy="1320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4168" y="902009"/>
            <a:ext cx="10324041" cy="4917412"/>
          </a:xfrm>
        </p:spPr>
        <p:txBody>
          <a:bodyPr>
            <a:normAutofit/>
          </a:bodyPr>
          <a:lstStyle/>
          <a:p>
            <a:pPr algn="l" latinLnBrk="0">
              <a:lnSpc>
                <a:spcPct val="150000"/>
              </a:lnSpc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10. </a:t>
            </a:r>
            <a:r>
              <a:rPr lang="ru-RU" kern="100" dirty="0"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Настройка каталога курса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91" name="Рисунок 36">
            <a:extLst>
              <a:ext uri="{FF2B5EF4-FFF2-40B4-BE49-F238E27FC236}">
                <a16:creationId xmlns:a16="http://schemas.microsoft.com/office/drawing/2014/main" id="{6F8036EE-C36D-4E49-9683-40DE90CA3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450" y="1405367"/>
            <a:ext cx="9172759" cy="5159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5241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Мы изучили идеологию и применение средств контроля версий. Освоили умения по работе с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git</a:t>
            </a:r>
            <a:r>
              <a:rPr lang="ru-RU" sz="1800" kern="10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 </a:t>
            </a:r>
            <a:endParaRPr lang="ru-RU" sz="1800" kern="10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0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Изучить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идеологию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и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применение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средств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контроля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версий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.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Освоить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умения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по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работе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с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git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. </a:t>
            </a:r>
          </a:p>
          <a:p>
            <a:pPr marL="0" indent="0">
              <a:buNone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1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>
              <a:buAutoNum type="arabicPeriod"/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Устанавливаем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git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-</a:t>
            </a:r>
            <a:r>
              <a:rPr lang="en-US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flow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в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Fedora Linux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.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Это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программное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обеспечение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удалено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из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репозитория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.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–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Необходимо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устанавливать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его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вручную</a:t>
            </a:r>
            <a:endParaRPr lang="en-US" sz="1400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Рисунок 6">
            <a:extLst>
              <a:ext uri="{FF2B5EF4-FFF2-40B4-BE49-F238E27FC236}">
                <a16:creationId xmlns:a16="http://schemas.microsoft.com/office/drawing/2014/main" id="{4023204A-D638-4FA8-B7EA-00FE7BF58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387" y="1620209"/>
            <a:ext cx="8408987" cy="4731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106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Liberation Serif"/>
              </a:rPr>
              <a:t>2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Установка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gh</a:t>
            </a:r>
            <a:r>
              <a:rPr lang="en-US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в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Fedora Linux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Рисунок 9">
            <a:extLst>
              <a:ext uri="{FF2B5EF4-FFF2-40B4-BE49-F238E27FC236}">
                <a16:creationId xmlns:a16="http://schemas.microsoft.com/office/drawing/2014/main" id="{D372B4C3-2BB1-4066-87B3-17B34843A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062" y="1866678"/>
            <a:ext cx="7856888" cy="4418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3968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Liberation Serif"/>
              </a:rPr>
              <a:t>3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Базовая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настройка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git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: </a:t>
            </a:r>
            <a:endParaRPr lang="en-US" sz="1400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Рисунок 12">
            <a:extLst>
              <a:ext uri="{FF2B5EF4-FFF2-40B4-BE49-F238E27FC236}">
                <a16:creationId xmlns:a16="http://schemas.microsoft.com/office/drawing/2014/main" id="{0EE41C18-BC02-454A-B039-B6AB61ACA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151" y="1520494"/>
            <a:ext cx="8596668" cy="4833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6732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Liberation Serif"/>
              </a:rPr>
              <a:t>4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Создание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ключей</a:t>
            </a:r>
            <a:r>
              <a:rPr lang="ru-RU" sz="18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ssh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Рисунок 10">
            <a:extLst>
              <a:ext uri="{FF2B5EF4-FFF2-40B4-BE49-F238E27FC236}">
                <a16:creationId xmlns:a16="http://schemas.microsoft.com/office/drawing/2014/main" id="{9BBB66C5-999F-4A5D-B926-84BC6F77E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19" y="1562099"/>
            <a:ext cx="8852781" cy="4979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249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Liberation Serif"/>
              </a:rPr>
              <a:t>5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sz="1400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Создание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</a:rPr>
              <a:t>GPG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ключей </a:t>
            </a:r>
            <a:endParaRPr lang="en-US" sz="1400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Рисунок 16">
            <a:extLst>
              <a:ext uri="{FF2B5EF4-FFF2-40B4-BE49-F238E27FC236}">
                <a16:creationId xmlns:a16="http://schemas.microsoft.com/office/drawing/2014/main" id="{3B936763-176E-4E80-A955-2CDC92DBC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19" y="1639840"/>
            <a:ext cx="8596668" cy="4835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4520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Liberation Serif"/>
              </a:rPr>
              <a:t>6</a:t>
            </a: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.</a:t>
            </a:r>
            <a:r>
              <a:rPr lang="ru-RU" kern="100" dirty="0">
                <a:effectLst/>
                <a:latin typeface="Times New Roman" panose="02020603050405020304" pitchFamily="18" charset="0"/>
                <a:ea typeface="Liberation Serif"/>
              </a:rPr>
              <a:t>Добавление </a:t>
            </a:r>
            <a:r>
              <a:rPr lang="ru-RU" kern="100" dirty="0">
                <a:effectLst/>
                <a:latin typeface="Liberation Serif"/>
                <a:ea typeface="Liberation Serif"/>
                <a:cs typeface="Times New Roman" panose="02020603050405020304" pitchFamily="18" charset="0"/>
              </a:rPr>
              <a:t> </a:t>
            </a:r>
            <a:r>
              <a:rPr lang="en-US" kern="100" dirty="0">
                <a:effectLst/>
                <a:latin typeface="Times New Roman" panose="02020603050405020304" pitchFamily="18" charset="0"/>
                <a:ea typeface="Liberation Serif"/>
              </a:rPr>
              <a:t>GPG </a:t>
            </a:r>
            <a:r>
              <a:rPr lang="ru-RU" kern="100" dirty="0">
                <a:effectLst/>
                <a:latin typeface="Times New Roman" panose="02020603050405020304" pitchFamily="18" charset="0"/>
                <a:ea typeface="Liberation Serif"/>
              </a:rPr>
              <a:t>ключей </a:t>
            </a:r>
            <a:endParaRPr lang="en-US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Рисунок 22">
            <a:extLst>
              <a:ext uri="{FF2B5EF4-FFF2-40B4-BE49-F238E27FC236}">
                <a16:creationId xmlns:a16="http://schemas.microsoft.com/office/drawing/2014/main" id="{C7495F10-CD5A-48C2-BCB0-CD1F27356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26" y="1503508"/>
            <a:ext cx="9462381" cy="5322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9647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123951"/>
            <a:ext cx="10324041" cy="49174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kern="100" dirty="0">
                <a:effectLst/>
                <a:latin typeface="Times New Roman" panose="02020603050405020304" pitchFamily="18" charset="0"/>
                <a:ea typeface="Liberation Serif"/>
              </a:rPr>
              <a:t>7. Настройка автоматических подписей коммитов</a:t>
            </a:r>
            <a:endParaRPr lang="en-US" kern="100" dirty="0">
              <a:effectLst/>
              <a:latin typeface="Times New Roman" panose="02020603050405020304" pitchFamily="18" charset="0"/>
              <a:ea typeface="Liberation Serif"/>
            </a:endParaRPr>
          </a:p>
          <a:p>
            <a:pPr>
              <a:buAutoNum type="arabicPeriod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1" name="Рисунок 27">
            <a:extLst>
              <a:ext uri="{FF2B5EF4-FFF2-40B4-BE49-F238E27FC236}">
                <a16:creationId xmlns:a16="http://schemas.microsoft.com/office/drawing/2014/main" id="{1F2C51C7-5341-4CC0-BC6F-3D4646410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428" y="1463674"/>
            <a:ext cx="8883650" cy="4997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8119927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168</TotalTime>
  <Words>137</Words>
  <Application>Microsoft Office PowerPoint</Application>
  <PresentationFormat>Широкоэкранный</PresentationFormat>
  <Paragraphs>27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Liberation Serif</vt:lpstr>
      <vt:lpstr>Times New Roman</vt:lpstr>
      <vt:lpstr>Trebuchet MS</vt:lpstr>
      <vt:lpstr>Wingdings 3</vt:lpstr>
      <vt:lpstr>Аспект</vt:lpstr>
      <vt:lpstr>Лабораторная работа №2</vt:lpstr>
      <vt:lpstr>Цель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Вывод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№1</dc:title>
  <dc:creator>Ivan</dc:creator>
  <cp:lastModifiedBy>Подлесный Иван Сергеевич</cp:lastModifiedBy>
  <cp:revision>8</cp:revision>
  <dcterms:created xsi:type="dcterms:W3CDTF">2022-04-20T10:25:28Z</dcterms:created>
  <dcterms:modified xsi:type="dcterms:W3CDTF">2022-04-23T08:02:31Z</dcterms:modified>
</cp:coreProperties>
</file>

<file path=docProps/thumbnail.jpeg>
</file>